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6" r:id="rId4"/>
    <p:sldId id="257" r:id="rId5"/>
    <p:sldId id="278" r:id="rId6"/>
    <p:sldId id="334" r:id="rId7"/>
    <p:sldId id="335" r:id="rId8"/>
    <p:sldId id="336" r:id="rId9"/>
    <p:sldId id="337" r:id="rId10"/>
    <p:sldId id="341" r:id="rId11"/>
    <p:sldId id="339" r:id="rId12"/>
    <p:sldId id="342" r:id="rId13"/>
    <p:sldId id="338" r:id="rId14"/>
    <p:sldId id="345" r:id="rId15"/>
    <p:sldId id="343" r:id="rId16"/>
    <p:sldId id="340" r:id="rId17"/>
    <p:sldId id="258" r:id="rId18"/>
    <p:sldId id="346" r:id="rId19"/>
  </p:sldIdLst>
  <p:sldSz cx="18288000" cy="10287000"/>
  <p:notesSz cx="6858000" cy="9144000"/>
  <p:embeddedFontLst>
    <p:embeddedFont>
      <p:font typeface="#9Slide02 Noi dung dai" panose="020B0604020202020204" charset="0"/>
      <p:regular r:id="rId21"/>
    </p:embeddedFont>
    <p:embeddedFont>
      <p:font typeface="#9Slide02 Tieu de dai" panose="020B060402020202020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9BB7C9-55DF-43F9-A369-676E190FFECD}">
          <p14:sldIdLst>
            <p14:sldId id="256"/>
            <p14:sldId id="257"/>
          </p14:sldIdLst>
        </p14:section>
        <p14:section name="Mục Tóm tắt" id="{AFD0E4A9-88EF-42A6-9966-8FEF1A2ADBD7}">
          <p14:sldIdLst>
            <p14:sldId id="278"/>
          </p14:sldIdLst>
        </p14:section>
        <p14:section name="Mục 4" id="{3A2FF76D-6162-477E-B1AC-ABDFB1444E8B}">
          <p14:sldIdLst>
            <p14:sldId id="334"/>
            <p14:sldId id="335"/>
            <p14:sldId id="336"/>
            <p14:sldId id="337"/>
          </p14:sldIdLst>
        </p14:section>
        <p14:section name="Mục 2" id="{C96BE4F5-A9AC-416E-8E1C-9B430BE2CCF9}">
          <p14:sldIdLst>
            <p14:sldId id="341"/>
            <p14:sldId id="339"/>
          </p14:sldIdLst>
        </p14:section>
        <p14:section name="Mục 3" id="{7DAD2A35-F0F8-4F8E-A86D-9F5A56831BE6}">
          <p14:sldIdLst>
            <p14:sldId id="342"/>
            <p14:sldId id="338"/>
          </p14:sldIdLst>
        </p14:section>
        <p14:section name="Mục 4" id="{97B4283A-F6BC-4AA4-9214-94D83C8F014C}">
          <p14:sldIdLst>
            <p14:sldId id="345"/>
            <p14:sldId id="343"/>
          </p14:sldIdLst>
        </p14:section>
        <p14:section name="Mục 5" id="{A4CE34C6-B73D-4CB2-9018-176DD9CA817B}">
          <p14:sldIdLst>
            <p14:sldId id="340"/>
            <p14:sldId id="258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7EF"/>
    <a:srgbClr val="B2CEEA"/>
    <a:srgbClr val="B55A07"/>
    <a:srgbClr val="F9A85E"/>
    <a:srgbClr val="1A510E"/>
    <a:srgbClr val="F2BC44"/>
    <a:srgbClr val="2B8F1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61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5407D-8DA5-4648-8F7F-BC27DDC2BB3E}" type="datetimeFigureOut">
              <a:rPr lang="vi-VN" smtClean="0"/>
              <a:t>12/09/2023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54A1B-1604-4F84-8CCB-71CAD59081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02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40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7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3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6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46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30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47" indent="0">
              <a:buNone/>
              <a:defRPr sz="2801"/>
            </a:lvl2pPr>
            <a:lvl3pPr marL="914490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1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9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66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87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zalo.me/g/wcqhnn861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zalo.me/g/wcqhnn861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78622BE-740F-9E55-945B-32949CE73CE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32F1174-A876-46FE-7BA9-F6BD79B6C974}"/>
              </a:ext>
            </a:extLst>
          </p:cNvPr>
          <p:cNvSpPr/>
          <p:nvPr userDrawn="1"/>
        </p:nvSpPr>
        <p:spPr>
          <a:xfrm>
            <a:off x="-1774038" y="1681691"/>
            <a:ext cx="1693333" cy="449353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3: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/>
              </a:rPr>
              <a:t>https://zalo.me/g/wcqhnn861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A441B38D-A4E2-C221-F26F-9E8194B8FC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DF7E6D0-BA7A-4D39-51CF-C908725B25D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4774EEA-8C51-C268-7F47-A8378BC443A8}"/>
              </a:ext>
            </a:extLst>
          </p:cNvPr>
          <p:cNvSpPr/>
          <p:nvPr userDrawn="1"/>
        </p:nvSpPr>
        <p:spPr>
          <a:xfrm>
            <a:off x="-1774038" y="1681691"/>
            <a:ext cx="1693333" cy="449353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3: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/>
              </a:rPr>
              <a:t>https://zalo.me/g/wcqhnn861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9" name="Hình ảnh 8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37B1ED7A-8627-73B7-B376-DA9FDC8BAF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8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914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5" indent="-285780" algn="l" defTabSz="914490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1" indent="-228624" algn="l" defTabSz="914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7" indent="-228624" algn="l" defTabSz="914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90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7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1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5052ABFC-981D-4066-0A2E-4829194596C7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slide" Target="slide12.xml"/><Relationship Id="rId4" Type="http://schemas.openxmlformats.org/officeDocument/2006/relationships/image" Target="../media/image20.png"/><Relationship Id="rId9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5232" y="635751"/>
            <a:ext cx="1231200" cy="7499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4766" y="1028700"/>
            <a:ext cx="15098773" cy="7498499"/>
            <a:chOff x="0" y="0"/>
            <a:chExt cx="3976632" cy="1974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33072" y="1345142"/>
            <a:ext cx="14322160" cy="6682011"/>
            <a:chOff x="0" y="-28575"/>
            <a:chExt cx="3772091" cy="1759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35677" y="0"/>
                  </a:moveTo>
                  <a:lnTo>
                    <a:pt x="3736415" y="0"/>
                  </a:lnTo>
                  <a:cubicBezTo>
                    <a:pt x="3756118" y="0"/>
                    <a:pt x="3772091" y="15973"/>
                    <a:pt x="3772091" y="35677"/>
                  </a:cubicBezTo>
                  <a:lnTo>
                    <a:pt x="3772091" y="1695619"/>
                  </a:lnTo>
                  <a:cubicBezTo>
                    <a:pt x="3772091" y="1705081"/>
                    <a:pt x="3768333" y="1714156"/>
                    <a:pt x="3761642" y="1720847"/>
                  </a:cubicBezTo>
                  <a:cubicBezTo>
                    <a:pt x="3754951" y="1727537"/>
                    <a:pt x="3745877" y="1731296"/>
                    <a:pt x="3736415" y="1731296"/>
                  </a:cubicBezTo>
                  <a:lnTo>
                    <a:pt x="35677" y="1731296"/>
                  </a:lnTo>
                  <a:cubicBezTo>
                    <a:pt x="26215" y="1731296"/>
                    <a:pt x="17140" y="1727537"/>
                    <a:pt x="10449" y="1720847"/>
                  </a:cubicBezTo>
                  <a:cubicBezTo>
                    <a:pt x="3759" y="1714156"/>
                    <a:pt x="0" y="1705081"/>
                    <a:pt x="0" y="169561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31392" y="390532"/>
            <a:ext cx="2154058" cy="21271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455041" y="3306032"/>
            <a:ext cx="6809806" cy="7177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30626" y="2919276"/>
            <a:ext cx="7350517" cy="7747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6814" flipH="1">
            <a:off x="1437722" y="720133"/>
            <a:ext cx="1698705" cy="18848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162800" y="6172215"/>
            <a:ext cx="482193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8"/>
              </a:lnSpc>
            </a:pPr>
            <a:r>
              <a:rPr lang="en-US" sz="6000" b="1" spc="4">
                <a:solidFill>
                  <a:srgbClr val="1A510E"/>
                </a:solidFill>
                <a:latin typeface="+mj-lt"/>
              </a:rPr>
              <a:t>(Tiết 3)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45961EE3-0BBA-61FB-5318-875C7ED20453}"/>
              </a:ext>
            </a:extLst>
          </p:cNvPr>
          <p:cNvSpPr txBox="1"/>
          <p:nvPr/>
        </p:nvSpPr>
        <p:spPr>
          <a:xfrm>
            <a:off x="4036328" y="2745968"/>
            <a:ext cx="1080297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4">
                <a:solidFill>
                  <a:srgbClr val="00B05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j-lt"/>
              </a:rPr>
              <a:t>ÔN TẬP PHÉP NHÂN, PHÉP CHIA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162300"/>
            <a:ext cx="5310299" cy="519814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4085B32-BC09-3C0E-97CA-2AD898EF7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042" y="3896238"/>
            <a:ext cx="12638316" cy="23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61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927BE09-A8BB-7A10-33B3-B160656B39F4}"/>
              </a:ext>
            </a:extLst>
          </p:cNvPr>
          <p:cNvSpPr/>
          <p:nvPr/>
        </p:nvSpPr>
        <p:spPr>
          <a:xfrm>
            <a:off x="2299991" y="4984072"/>
            <a:ext cx="13868400" cy="5259280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10DCCE3-1652-7B1C-2312-F11BEC686648}"/>
              </a:ext>
            </a:extLst>
          </p:cNvPr>
          <p:cNvSpPr/>
          <p:nvPr/>
        </p:nvSpPr>
        <p:spPr>
          <a:xfrm>
            <a:off x="4267200" y="6034968"/>
            <a:ext cx="11430000" cy="2773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7100"/>
              </a:lnSpc>
            </a:pPr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6 x 15 x 7 = 630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ts val="7100"/>
              </a:lnSpc>
            </a:pPr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 1 tuần, gia đình đó thu hoạch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được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 </a:t>
            </a:r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630 </a:t>
            </a:r>
            <a:r>
              <a:rPr lang="vi-VN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dưa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lưới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.</a:t>
            </a:r>
            <a:endParaRPr lang="vi-VN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(Thân)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49D5EF-77B6-65A1-DBEC-A660BD7B745B}"/>
              </a:ext>
            </a:extLst>
          </p:cNvPr>
          <p:cNvSpPr txBox="1"/>
          <p:nvPr/>
        </p:nvSpPr>
        <p:spPr>
          <a:xfrm>
            <a:off x="7848600" y="4195758"/>
            <a:ext cx="478646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630 kg </a:t>
            </a:r>
            <a:r>
              <a:rPr lang="vi-VN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dưa lưới</a:t>
            </a:r>
            <a:endParaRPr lang="vi-VN" sz="440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1C4E948-89CE-873D-0C23-AD9A8A392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42"/>
            <a:ext cx="18167655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04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014123"/>
            <a:ext cx="6398111" cy="626297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93C7752-0315-69B0-B3C5-FA7BB9722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980" y="3566009"/>
            <a:ext cx="10421350" cy="22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2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7889D24-9BA7-8B8C-8A8D-957BB7A19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39" y="47527"/>
            <a:ext cx="15538518" cy="5067300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B76D8EA1-7293-0E35-822E-DEC4DDA95AF1}"/>
              </a:ext>
            </a:extLst>
          </p:cNvPr>
          <p:cNvGrpSpPr/>
          <p:nvPr/>
        </p:nvGrpSpPr>
        <p:grpSpPr>
          <a:xfrm>
            <a:off x="1295400" y="5981700"/>
            <a:ext cx="2895600" cy="2895600"/>
            <a:chOff x="1676400" y="6362700"/>
            <a:chExt cx="2895600" cy="2895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1B4762D0-D19F-5BD6-88EB-6AC667B513CF}"/>
                </a:ext>
              </a:extLst>
            </p:cNvPr>
            <p:cNvSpPr/>
            <p:nvPr/>
          </p:nvSpPr>
          <p:spPr>
            <a:xfrm>
              <a:off x="1676400" y="88011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AF8F8F9A-9147-4E66-5945-46ECD48547BC}"/>
                </a:ext>
              </a:extLst>
            </p:cNvPr>
            <p:cNvSpPr/>
            <p:nvPr/>
          </p:nvSpPr>
          <p:spPr>
            <a:xfrm>
              <a:off x="2286000" y="88011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523AD498-AA07-5194-68CC-AC2EA6BDB686}"/>
                </a:ext>
              </a:extLst>
            </p:cNvPr>
            <p:cNvSpPr/>
            <p:nvPr/>
          </p:nvSpPr>
          <p:spPr>
            <a:xfrm>
              <a:off x="2895600" y="88011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EE7AC780-4990-4674-5837-E36BA7130264}"/>
                </a:ext>
              </a:extLst>
            </p:cNvPr>
            <p:cNvSpPr/>
            <p:nvPr/>
          </p:nvSpPr>
          <p:spPr>
            <a:xfrm>
              <a:off x="3505200" y="88011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9B9C7AE1-2667-8E2F-8608-2D0E0127133A}"/>
                </a:ext>
              </a:extLst>
            </p:cNvPr>
            <p:cNvSpPr/>
            <p:nvPr/>
          </p:nvSpPr>
          <p:spPr>
            <a:xfrm>
              <a:off x="4114800" y="88011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1B5B1943-2905-9AF3-B503-BD9ABF117D71}"/>
                </a:ext>
              </a:extLst>
            </p:cNvPr>
            <p:cNvSpPr/>
            <p:nvPr/>
          </p:nvSpPr>
          <p:spPr>
            <a:xfrm>
              <a:off x="1676400" y="8191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6C38D276-86AD-3982-46FC-04549F7B86BF}"/>
                </a:ext>
              </a:extLst>
            </p:cNvPr>
            <p:cNvSpPr/>
            <p:nvPr/>
          </p:nvSpPr>
          <p:spPr>
            <a:xfrm>
              <a:off x="2286000" y="8191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6099B650-6156-0BE3-0663-7224D6FEF2E6}"/>
                </a:ext>
              </a:extLst>
            </p:cNvPr>
            <p:cNvSpPr/>
            <p:nvPr/>
          </p:nvSpPr>
          <p:spPr>
            <a:xfrm>
              <a:off x="2895600" y="8191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12CE7768-2FF7-6DDD-8781-E433EA3DE6B7}"/>
                </a:ext>
              </a:extLst>
            </p:cNvPr>
            <p:cNvSpPr/>
            <p:nvPr/>
          </p:nvSpPr>
          <p:spPr>
            <a:xfrm>
              <a:off x="3505200" y="8191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BE46E22A-5400-156B-5FDC-2FBA37FF538E}"/>
                </a:ext>
              </a:extLst>
            </p:cNvPr>
            <p:cNvSpPr/>
            <p:nvPr/>
          </p:nvSpPr>
          <p:spPr>
            <a:xfrm>
              <a:off x="4114800" y="8191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DC3679DE-0CA1-B30F-95CB-AE605BED054E}"/>
                </a:ext>
              </a:extLst>
            </p:cNvPr>
            <p:cNvSpPr/>
            <p:nvPr/>
          </p:nvSpPr>
          <p:spPr>
            <a:xfrm>
              <a:off x="1676400" y="75838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A8CF287B-BC56-BA1A-1AE9-A8CA76010C01}"/>
                </a:ext>
              </a:extLst>
            </p:cNvPr>
            <p:cNvSpPr/>
            <p:nvPr/>
          </p:nvSpPr>
          <p:spPr>
            <a:xfrm>
              <a:off x="2286000" y="75838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0451300-A399-6C00-838F-28B4403850BE}"/>
                </a:ext>
              </a:extLst>
            </p:cNvPr>
            <p:cNvSpPr/>
            <p:nvPr/>
          </p:nvSpPr>
          <p:spPr>
            <a:xfrm>
              <a:off x="2895600" y="75838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CA78E810-2100-9D2D-9545-E628046B7F04}"/>
                </a:ext>
              </a:extLst>
            </p:cNvPr>
            <p:cNvSpPr/>
            <p:nvPr/>
          </p:nvSpPr>
          <p:spPr>
            <a:xfrm>
              <a:off x="3505200" y="75838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19D1E04F-1948-F650-E2CC-F7E7A6D8C5E9}"/>
                </a:ext>
              </a:extLst>
            </p:cNvPr>
            <p:cNvSpPr/>
            <p:nvPr/>
          </p:nvSpPr>
          <p:spPr>
            <a:xfrm>
              <a:off x="4114800" y="75838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B7711367-36C8-6A14-EF41-5BC74DB09A44}"/>
                </a:ext>
              </a:extLst>
            </p:cNvPr>
            <p:cNvSpPr/>
            <p:nvPr/>
          </p:nvSpPr>
          <p:spPr>
            <a:xfrm>
              <a:off x="1676400" y="69742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E086457C-E971-7925-483A-FA30F0040278}"/>
                </a:ext>
              </a:extLst>
            </p:cNvPr>
            <p:cNvSpPr/>
            <p:nvPr/>
          </p:nvSpPr>
          <p:spPr>
            <a:xfrm>
              <a:off x="2286000" y="69742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AB5A498B-D172-399E-3EF2-2CC7BE153C11}"/>
                </a:ext>
              </a:extLst>
            </p:cNvPr>
            <p:cNvSpPr/>
            <p:nvPr/>
          </p:nvSpPr>
          <p:spPr>
            <a:xfrm>
              <a:off x="2895600" y="69742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3B0DE22D-13C4-7283-B437-2074B68396DF}"/>
                </a:ext>
              </a:extLst>
            </p:cNvPr>
            <p:cNvSpPr/>
            <p:nvPr/>
          </p:nvSpPr>
          <p:spPr>
            <a:xfrm>
              <a:off x="3505200" y="69742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0409AC93-8D45-63B4-BC82-349202FC4CD6}"/>
                </a:ext>
              </a:extLst>
            </p:cNvPr>
            <p:cNvSpPr/>
            <p:nvPr/>
          </p:nvSpPr>
          <p:spPr>
            <a:xfrm>
              <a:off x="4114800" y="6974264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BF0F4040-C336-729F-A58A-14BF15B57A96}"/>
                </a:ext>
              </a:extLst>
            </p:cNvPr>
            <p:cNvSpPr/>
            <p:nvPr/>
          </p:nvSpPr>
          <p:spPr>
            <a:xfrm>
              <a:off x="1676400" y="63627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0C7E22A4-0F64-524D-64FC-7F4EBA8D1701}"/>
                </a:ext>
              </a:extLst>
            </p:cNvPr>
            <p:cNvSpPr/>
            <p:nvPr/>
          </p:nvSpPr>
          <p:spPr>
            <a:xfrm>
              <a:off x="2286000" y="63627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FFCFE32B-98C3-9CF3-0ED2-99AD87FE5905}"/>
                </a:ext>
              </a:extLst>
            </p:cNvPr>
            <p:cNvSpPr/>
            <p:nvPr/>
          </p:nvSpPr>
          <p:spPr>
            <a:xfrm>
              <a:off x="2895600" y="63627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76D07F93-1C40-8786-D0C8-A5AA82B42429}"/>
                </a:ext>
              </a:extLst>
            </p:cNvPr>
            <p:cNvSpPr/>
            <p:nvPr/>
          </p:nvSpPr>
          <p:spPr>
            <a:xfrm>
              <a:off x="3505200" y="63627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3D05A73E-7AB3-4737-6FC5-3D4491CFD39B}"/>
                </a:ext>
              </a:extLst>
            </p:cNvPr>
            <p:cNvSpPr/>
            <p:nvPr/>
          </p:nvSpPr>
          <p:spPr>
            <a:xfrm>
              <a:off x="4114800" y="63627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5D1B16BB-A14A-8DCA-4DE1-EE655222D2C9}"/>
              </a:ext>
            </a:extLst>
          </p:cNvPr>
          <p:cNvSpPr/>
          <p:nvPr/>
        </p:nvSpPr>
        <p:spPr>
          <a:xfrm>
            <a:off x="923631" y="8877300"/>
            <a:ext cx="36391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thứ năm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3B049A71-4CDE-539E-F76E-E8A018F12379}"/>
              </a:ext>
            </a:extLst>
          </p:cNvPr>
          <p:cNvGrpSpPr/>
          <p:nvPr/>
        </p:nvGrpSpPr>
        <p:grpSpPr>
          <a:xfrm>
            <a:off x="7848603" y="5420315"/>
            <a:ext cx="3545361" cy="4226426"/>
            <a:chOff x="10972802" y="5572715"/>
            <a:chExt cx="3545361" cy="4226426"/>
          </a:xfrm>
        </p:grpSpPr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EE944E9E-F2EC-E3D8-005F-8713F83685E6}"/>
                </a:ext>
              </a:extLst>
            </p:cNvPr>
            <p:cNvSpPr/>
            <p:nvPr/>
          </p:nvSpPr>
          <p:spPr>
            <a:xfrm>
              <a:off x="11066577" y="9029700"/>
              <a:ext cx="345158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Hình thứ sáu</a:t>
              </a: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E62B3289-5F64-307B-F814-CA22300B5512}"/>
                </a:ext>
              </a:extLst>
            </p:cNvPr>
            <p:cNvSpPr/>
            <p:nvPr/>
          </p:nvSpPr>
          <p:spPr>
            <a:xfrm>
              <a:off x="10972802" y="8572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DB60D999-5386-EF31-FE0E-E2D1CC8C94AD}"/>
                </a:ext>
              </a:extLst>
            </p:cNvPr>
            <p:cNvSpPr/>
            <p:nvPr/>
          </p:nvSpPr>
          <p:spPr>
            <a:xfrm>
              <a:off x="11582400" y="8572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A4802E06-B67D-E5F0-90EA-4D63CECD16A7}"/>
                </a:ext>
              </a:extLst>
            </p:cNvPr>
            <p:cNvSpPr/>
            <p:nvPr/>
          </p:nvSpPr>
          <p:spPr>
            <a:xfrm>
              <a:off x="12191998" y="8572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2BB5D809-E6AE-2A2D-4E2F-AF80277E9C9D}"/>
                </a:ext>
              </a:extLst>
            </p:cNvPr>
            <p:cNvSpPr/>
            <p:nvPr/>
          </p:nvSpPr>
          <p:spPr>
            <a:xfrm>
              <a:off x="12801596" y="8572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F109BBC-1F23-2E0C-329B-F0E01E3A2800}"/>
                </a:ext>
              </a:extLst>
            </p:cNvPr>
            <p:cNvSpPr/>
            <p:nvPr/>
          </p:nvSpPr>
          <p:spPr>
            <a:xfrm>
              <a:off x="13411194" y="8572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388BD782-7FD8-6C48-1F52-807D53031636}"/>
                </a:ext>
              </a:extLst>
            </p:cNvPr>
            <p:cNvSpPr/>
            <p:nvPr/>
          </p:nvSpPr>
          <p:spPr>
            <a:xfrm>
              <a:off x="14020792" y="8572500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1F3691CD-3B56-B8A4-F957-7AFDF367FF66}"/>
                </a:ext>
              </a:extLst>
            </p:cNvPr>
            <p:cNvSpPr/>
            <p:nvPr/>
          </p:nvSpPr>
          <p:spPr>
            <a:xfrm>
              <a:off x="10972802" y="7968792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Hình Bầu dục 37">
              <a:extLst>
                <a:ext uri="{FF2B5EF4-FFF2-40B4-BE49-F238E27FC236}">
                  <a16:creationId xmlns:a16="http://schemas.microsoft.com/office/drawing/2014/main" id="{5BA8BBF4-F7E7-9AD2-DF11-7059E8F8102E}"/>
                </a:ext>
              </a:extLst>
            </p:cNvPr>
            <p:cNvSpPr/>
            <p:nvPr/>
          </p:nvSpPr>
          <p:spPr>
            <a:xfrm>
              <a:off x="11582400" y="7968792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B16D1FB9-681A-2786-8682-FAA759344C93}"/>
                </a:ext>
              </a:extLst>
            </p:cNvPr>
            <p:cNvSpPr/>
            <p:nvPr/>
          </p:nvSpPr>
          <p:spPr>
            <a:xfrm>
              <a:off x="12191998" y="7968792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195CBE41-052C-7790-B6BD-905ED8717FAD}"/>
                </a:ext>
              </a:extLst>
            </p:cNvPr>
            <p:cNvSpPr/>
            <p:nvPr/>
          </p:nvSpPr>
          <p:spPr>
            <a:xfrm>
              <a:off x="12801596" y="7968792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CE135F48-7E53-8F1E-AD09-E1C3BEA1CD68}"/>
                </a:ext>
              </a:extLst>
            </p:cNvPr>
            <p:cNvSpPr/>
            <p:nvPr/>
          </p:nvSpPr>
          <p:spPr>
            <a:xfrm>
              <a:off x="13411194" y="7968792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AE9A3DA6-496F-890C-E803-8048DC1965D7}"/>
                </a:ext>
              </a:extLst>
            </p:cNvPr>
            <p:cNvSpPr/>
            <p:nvPr/>
          </p:nvSpPr>
          <p:spPr>
            <a:xfrm>
              <a:off x="14020792" y="7968792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5D26655F-14BD-FDAE-839E-93E29E0559C9}"/>
                </a:ext>
              </a:extLst>
            </p:cNvPr>
            <p:cNvSpPr/>
            <p:nvPr/>
          </p:nvSpPr>
          <p:spPr>
            <a:xfrm>
              <a:off x="10972802" y="7356246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6174A730-23D0-A358-C28C-6AAC73F2EE53}"/>
                </a:ext>
              </a:extLst>
            </p:cNvPr>
            <p:cNvSpPr/>
            <p:nvPr/>
          </p:nvSpPr>
          <p:spPr>
            <a:xfrm>
              <a:off x="11582400" y="7356246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Hình Bầu dục 44">
              <a:extLst>
                <a:ext uri="{FF2B5EF4-FFF2-40B4-BE49-F238E27FC236}">
                  <a16:creationId xmlns:a16="http://schemas.microsoft.com/office/drawing/2014/main" id="{27A017FD-64D8-3C81-C255-627629F0FD4A}"/>
                </a:ext>
              </a:extLst>
            </p:cNvPr>
            <p:cNvSpPr/>
            <p:nvPr/>
          </p:nvSpPr>
          <p:spPr>
            <a:xfrm>
              <a:off x="12191998" y="7356246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180DEB79-EF74-D6CC-2A77-1082F372DC7A}"/>
                </a:ext>
              </a:extLst>
            </p:cNvPr>
            <p:cNvSpPr/>
            <p:nvPr/>
          </p:nvSpPr>
          <p:spPr>
            <a:xfrm>
              <a:off x="12801596" y="7356246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5396BA2C-C1E2-03F8-FDFC-8C3EFD7705FE}"/>
                </a:ext>
              </a:extLst>
            </p:cNvPr>
            <p:cNvSpPr/>
            <p:nvPr/>
          </p:nvSpPr>
          <p:spPr>
            <a:xfrm>
              <a:off x="13411194" y="7356246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C7128855-07A8-FED9-DA76-14337B4138D4}"/>
                </a:ext>
              </a:extLst>
            </p:cNvPr>
            <p:cNvSpPr/>
            <p:nvPr/>
          </p:nvSpPr>
          <p:spPr>
            <a:xfrm>
              <a:off x="14020792" y="7356246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10175F8B-5462-FF84-D6EE-B8C30BD24757}"/>
                </a:ext>
              </a:extLst>
            </p:cNvPr>
            <p:cNvSpPr/>
            <p:nvPr/>
          </p:nvSpPr>
          <p:spPr>
            <a:xfrm>
              <a:off x="10972802" y="6752538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D63D1668-2418-6E5C-303C-D0F172C4E5D7}"/>
                </a:ext>
              </a:extLst>
            </p:cNvPr>
            <p:cNvSpPr/>
            <p:nvPr/>
          </p:nvSpPr>
          <p:spPr>
            <a:xfrm>
              <a:off x="11582400" y="6752538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55E0E95-8FE0-B62D-B7FE-965A8C65D7F1}"/>
                </a:ext>
              </a:extLst>
            </p:cNvPr>
            <p:cNvSpPr/>
            <p:nvPr/>
          </p:nvSpPr>
          <p:spPr>
            <a:xfrm>
              <a:off x="12191998" y="6752538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Hình Bầu dục 51">
              <a:extLst>
                <a:ext uri="{FF2B5EF4-FFF2-40B4-BE49-F238E27FC236}">
                  <a16:creationId xmlns:a16="http://schemas.microsoft.com/office/drawing/2014/main" id="{34610F33-557A-0C57-6A7C-2B243C52A6CF}"/>
                </a:ext>
              </a:extLst>
            </p:cNvPr>
            <p:cNvSpPr/>
            <p:nvPr/>
          </p:nvSpPr>
          <p:spPr>
            <a:xfrm>
              <a:off x="12801596" y="6752538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392A6C92-E00A-F615-A5A5-713124EBD208}"/>
                </a:ext>
              </a:extLst>
            </p:cNvPr>
            <p:cNvSpPr/>
            <p:nvPr/>
          </p:nvSpPr>
          <p:spPr>
            <a:xfrm>
              <a:off x="13411194" y="6752538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98296ABE-D29A-1E77-ED88-5FD37F8FC664}"/>
                </a:ext>
              </a:extLst>
            </p:cNvPr>
            <p:cNvSpPr/>
            <p:nvPr/>
          </p:nvSpPr>
          <p:spPr>
            <a:xfrm>
              <a:off x="14020792" y="6752538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E4A26BD0-4DC4-6BFF-1745-B697A61894D4}"/>
                </a:ext>
              </a:extLst>
            </p:cNvPr>
            <p:cNvSpPr/>
            <p:nvPr/>
          </p:nvSpPr>
          <p:spPr>
            <a:xfrm>
              <a:off x="10972802" y="6176423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Hình Bầu dục 67">
              <a:extLst>
                <a:ext uri="{FF2B5EF4-FFF2-40B4-BE49-F238E27FC236}">
                  <a16:creationId xmlns:a16="http://schemas.microsoft.com/office/drawing/2014/main" id="{92474B04-1C76-C1E9-609D-DBE1088B7A54}"/>
                </a:ext>
              </a:extLst>
            </p:cNvPr>
            <p:cNvSpPr/>
            <p:nvPr/>
          </p:nvSpPr>
          <p:spPr>
            <a:xfrm>
              <a:off x="11582400" y="6176423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Hình Bầu dục 68">
              <a:extLst>
                <a:ext uri="{FF2B5EF4-FFF2-40B4-BE49-F238E27FC236}">
                  <a16:creationId xmlns:a16="http://schemas.microsoft.com/office/drawing/2014/main" id="{C1A64944-C801-BA8B-25AD-E381633152C8}"/>
                </a:ext>
              </a:extLst>
            </p:cNvPr>
            <p:cNvSpPr/>
            <p:nvPr/>
          </p:nvSpPr>
          <p:spPr>
            <a:xfrm>
              <a:off x="12191998" y="6176423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Hình Bầu dục 69">
              <a:extLst>
                <a:ext uri="{FF2B5EF4-FFF2-40B4-BE49-F238E27FC236}">
                  <a16:creationId xmlns:a16="http://schemas.microsoft.com/office/drawing/2014/main" id="{42DCC8AB-1E9D-27B2-F1E4-D6496C8524A5}"/>
                </a:ext>
              </a:extLst>
            </p:cNvPr>
            <p:cNvSpPr/>
            <p:nvPr/>
          </p:nvSpPr>
          <p:spPr>
            <a:xfrm>
              <a:off x="12801596" y="6176423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Hình Bầu dục 70">
              <a:extLst>
                <a:ext uri="{FF2B5EF4-FFF2-40B4-BE49-F238E27FC236}">
                  <a16:creationId xmlns:a16="http://schemas.microsoft.com/office/drawing/2014/main" id="{D8D5AFC1-C24A-D1C0-3763-2AF12F669902}"/>
                </a:ext>
              </a:extLst>
            </p:cNvPr>
            <p:cNvSpPr/>
            <p:nvPr/>
          </p:nvSpPr>
          <p:spPr>
            <a:xfrm>
              <a:off x="13411194" y="6176423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Hình Bầu dục 71">
              <a:extLst>
                <a:ext uri="{FF2B5EF4-FFF2-40B4-BE49-F238E27FC236}">
                  <a16:creationId xmlns:a16="http://schemas.microsoft.com/office/drawing/2014/main" id="{ED49EF1C-EB61-4819-FB64-B2D1BEC08EF1}"/>
                </a:ext>
              </a:extLst>
            </p:cNvPr>
            <p:cNvSpPr/>
            <p:nvPr/>
          </p:nvSpPr>
          <p:spPr>
            <a:xfrm>
              <a:off x="14020792" y="6176423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053FF937-7984-B0C6-4C0B-1CB791B6412C}"/>
                </a:ext>
              </a:extLst>
            </p:cNvPr>
            <p:cNvSpPr/>
            <p:nvPr/>
          </p:nvSpPr>
          <p:spPr>
            <a:xfrm>
              <a:off x="10972802" y="5572715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Hình Bầu dục 73">
              <a:extLst>
                <a:ext uri="{FF2B5EF4-FFF2-40B4-BE49-F238E27FC236}">
                  <a16:creationId xmlns:a16="http://schemas.microsoft.com/office/drawing/2014/main" id="{5E11EC06-5D05-4189-6EBE-74127E169063}"/>
                </a:ext>
              </a:extLst>
            </p:cNvPr>
            <p:cNvSpPr/>
            <p:nvPr/>
          </p:nvSpPr>
          <p:spPr>
            <a:xfrm>
              <a:off x="11582400" y="5572715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Hình Bầu dục 74">
              <a:extLst>
                <a:ext uri="{FF2B5EF4-FFF2-40B4-BE49-F238E27FC236}">
                  <a16:creationId xmlns:a16="http://schemas.microsoft.com/office/drawing/2014/main" id="{02543F0C-0ECF-13A7-6D20-938B67BA7439}"/>
                </a:ext>
              </a:extLst>
            </p:cNvPr>
            <p:cNvSpPr/>
            <p:nvPr/>
          </p:nvSpPr>
          <p:spPr>
            <a:xfrm>
              <a:off x="12191998" y="5572715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Hình Bầu dục 75">
              <a:extLst>
                <a:ext uri="{FF2B5EF4-FFF2-40B4-BE49-F238E27FC236}">
                  <a16:creationId xmlns:a16="http://schemas.microsoft.com/office/drawing/2014/main" id="{48AFC06C-7AD9-0534-32E9-66450A0EC81A}"/>
                </a:ext>
              </a:extLst>
            </p:cNvPr>
            <p:cNvSpPr/>
            <p:nvPr/>
          </p:nvSpPr>
          <p:spPr>
            <a:xfrm>
              <a:off x="12801596" y="5572715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97D30CD6-114D-BA3A-AC87-6F7E4E4C09DB}"/>
                </a:ext>
              </a:extLst>
            </p:cNvPr>
            <p:cNvSpPr/>
            <p:nvPr/>
          </p:nvSpPr>
          <p:spPr>
            <a:xfrm>
              <a:off x="13411194" y="5572715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8" name="Hình Bầu dục 77">
              <a:extLst>
                <a:ext uri="{FF2B5EF4-FFF2-40B4-BE49-F238E27FC236}">
                  <a16:creationId xmlns:a16="http://schemas.microsoft.com/office/drawing/2014/main" id="{93F7E0D0-61C4-0357-36FE-863A2920F43E}"/>
                </a:ext>
              </a:extLst>
            </p:cNvPr>
            <p:cNvSpPr/>
            <p:nvPr/>
          </p:nvSpPr>
          <p:spPr>
            <a:xfrm>
              <a:off x="14020792" y="5572715"/>
              <a:ext cx="457200" cy="457200"/>
            </a:xfrm>
            <a:prstGeom prst="ellipse">
              <a:avLst/>
            </a:prstGeom>
            <a:solidFill>
              <a:srgbClr val="41B7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0" name="Freeform 12">
            <a:extLst>
              <a:ext uri="{FF2B5EF4-FFF2-40B4-BE49-F238E27FC236}">
                <a16:creationId xmlns:a16="http://schemas.microsoft.com/office/drawing/2014/main" id="{1769C69A-A03C-7E62-3E58-B4F74E50D3C2}"/>
              </a:ext>
            </a:extLst>
          </p:cNvPr>
          <p:cNvSpPr/>
          <p:nvPr/>
        </p:nvSpPr>
        <p:spPr>
          <a:xfrm>
            <a:off x="11565136" y="5685837"/>
            <a:ext cx="4642294" cy="3493326"/>
          </a:xfrm>
          <a:custGeom>
            <a:avLst/>
            <a:gdLst/>
            <a:ahLst/>
            <a:cxnLst/>
            <a:rect l="l" t="t" r="r" b="b"/>
            <a:pathLst>
              <a:path w="4642294" h="3493326">
                <a:moveTo>
                  <a:pt x="0" y="0"/>
                </a:moveTo>
                <a:lnTo>
                  <a:pt x="4642294" y="0"/>
                </a:lnTo>
                <a:lnTo>
                  <a:pt x="4642294" y="3493327"/>
                </a:lnTo>
                <a:lnTo>
                  <a:pt x="0" y="349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1" name="Hình chữ nhật 80">
            <a:extLst>
              <a:ext uri="{FF2B5EF4-FFF2-40B4-BE49-F238E27FC236}">
                <a16:creationId xmlns:a16="http://schemas.microsoft.com/office/drawing/2014/main" id="{B1B487B1-C479-69EE-8ABD-D5ACA285895D}"/>
              </a:ext>
            </a:extLst>
          </p:cNvPr>
          <p:cNvSpPr/>
          <p:nvPr/>
        </p:nvSpPr>
        <p:spPr>
          <a:xfrm>
            <a:off x="11802375" y="6481223"/>
            <a:ext cx="39796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x 6 = 36 (chấm tròn)</a:t>
            </a:r>
          </a:p>
        </p:txBody>
      </p:sp>
    </p:spTree>
    <p:extLst>
      <p:ext uri="{BB962C8B-B14F-4D97-AF65-F5344CB8AC3E}">
        <p14:creationId xmlns:p14="http://schemas.microsoft.com/office/powerpoint/2010/main" val="85913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44769" y="1028704"/>
            <a:ext cx="15098774" cy="7498499"/>
            <a:chOff x="0" y="0"/>
            <a:chExt cx="3976632" cy="1974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33074" y="1453642"/>
            <a:ext cx="14322161" cy="6573515"/>
            <a:chOff x="0" y="0"/>
            <a:chExt cx="3772091" cy="1731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191005" y="3306035"/>
            <a:ext cx="6809807" cy="71776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1559" y="2905589"/>
            <a:ext cx="7350518" cy="77475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6814" flipH="1">
            <a:off x="3076547" y="2046227"/>
            <a:ext cx="1031168" cy="1144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14184">
            <a:off x="6913" y="510649"/>
            <a:ext cx="5874191" cy="14204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06908" y="-10176"/>
            <a:ext cx="5874191" cy="14204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9877">
            <a:off x="12446723" y="710245"/>
            <a:ext cx="5874191" cy="142048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2B38815-82EA-9AA8-2874-BA804ACCF5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574"/>
          <a:stretch/>
        </p:blipFill>
        <p:spPr>
          <a:xfrm>
            <a:off x="2968361" y="1650611"/>
            <a:ext cx="12729551" cy="2572686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894476BD-0E56-0DCA-D172-E45BD64E8811}"/>
              </a:ext>
            </a:extLst>
          </p:cNvPr>
          <p:cNvSpPr/>
          <p:nvPr/>
        </p:nvSpPr>
        <p:spPr>
          <a:xfrm>
            <a:off x="3618801" y="4194723"/>
            <a:ext cx="12103461" cy="18163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1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giảng được thiết kế bởi cô Phạm Thị Kim Tuyền (Học liệu số TuMo) – GV Trường Phổ thông Thực hành Sư phạm – Đại học Quốc gia TP.HCM</a:t>
            </a:r>
          </a:p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1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cẩn trọng với những người đem tặng bài giảng này với mục đích quảng cáo, câu kéo, trục lợi.</a:t>
            </a:r>
          </a:p>
        </p:txBody>
      </p:sp>
    </p:spTree>
    <p:extLst>
      <p:ext uri="{BB962C8B-B14F-4D97-AF65-F5344CB8AC3E}">
        <p14:creationId xmlns:p14="http://schemas.microsoft.com/office/powerpoint/2010/main" val="34051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000">
                <a:solidFill>
                  <a:prstClr val="black"/>
                </a:solidFill>
                <a:latin typeface="#9Slide02 Noi dung dai"/>
              </a:rPr>
              <a:t>https://www.facebook.com/groups/976364306848934</a:t>
            </a:r>
            <a:endParaRPr lang="vi-VN" sz="3000">
              <a:solidFill>
                <a:prstClr val="black"/>
              </a:solidFill>
              <a:latin typeface="#9Slide02 Noi dung dai"/>
            </a:endParaRPr>
          </a:p>
          <a:p>
            <a:pPr defTabSz="1371600"/>
            <a:r>
              <a:rPr lang="vi-VN" sz="3000">
                <a:solidFill>
                  <a:prstClr val="black"/>
                </a:solidFill>
                <a:latin typeface="#9Slide02 Noi dung dai"/>
              </a:rPr>
              <a:t> </a:t>
            </a:r>
            <a:endParaRPr lang="en-US" sz="300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58201" y="6286501"/>
            <a:ext cx="11730454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vi-VN" sz="36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2 Noi dung dai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85642" y="478853"/>
            <a:ext cx="13796971" cy="9329295"/>
            <a:chOff x="0" y="0"/>
            <a:chExt cx="3416913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6913" cy="2310463"/>
            </a:xfrm>
            <a:custGeom>
              <a:avLst/>
              <a:gdLst/>
              <a:ahLst/>
              <a:cxnLst/>
              <a:rect l="l" t="t" r="r" b="b"/>
              <a:pathLst>
                <a:path w="3416913" h="2310463">
                  <a:moveTo>
                    <a:pt x="28057" y="0"/>
                  </a:moveTo>
                  <a:lnTo>
                    <a:pt x="3388857" y="0"/>
                  </a:lnTo>
                  <a:cubicBezTo>
                    <a:pt x="3396298" y="0"/>
                    <a:pt x="3403434" y="2956"/>
                    <a:pt x="3408695" y="8218"/>
                  </a:cubicBezTo>
                  <a:cubicBezTo>
                    <a:pt x="3413957" y="13479"/>
                    <a:pt x="3416913" y="20616"/>
                    <a:pt x="3416913" y="28057"/>
                  </a:cubicBezTo>
                  <a:lnTo>
                    <a:pt x="3416913" y="2282406"/>
                  </a:lnTo>
                  <a:cubicBezTo>
                    <a:pt x="3416913" y="2289847"/>
                    <a:pt x="3413957" y="2296984"/>
                    <a:pt x="3408695" y="2302245"/>
                  </a:cubicBezTo>
                  <a:cubicBezTo>
                    <a:pt x="3403434" y="2307507"/>
                    <a:pt x="3396298" y="2310463"/>
                    <a:pt x="3388857" y="2310463"/>
                  </a:cubicBezTo>
                  <a:lnTo>
                    <a:pt x="28057" y="2310463"/>
                  </a:lnTo>
                  <a:cubicBezTo>
                    <a:pt x="20616" y="2310463"/>
                    <a:pt x="13479" y="2307507"/>
                    <a:pt x="8218" y="2302245"/>
                  </a:cubicBezTo>
                  <a:cubicBezTo>
                    <a:pt x="2956" y="2296984"/>
                    <a:pt x="0" y="2289847"/>
                    <a:pt x="0" y="2282406"/>
                  </a:cubicBezTo>
                  <a:lnTo>
                    <a:pt x="0" y="28057"/>
                  </a:lnTo>
                  <a:cubicBezTo>
                    <a:pt x="0" y="20616"/>
                    <a:pt x="2956" y="13479"/>
                    <a:pt x="8218" y="8218"/>
                  </a:cubicBezTo>
                  <a:cubicBezTo>
                    <a:pt x="13479" y="2956"/>
                    <a:pt x="20616" y="0"/>
                    <a:pt x="28057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47590" y="1154010"/>
            <a:ext cx="12308032" cy="7978980"/>
            <a:chOff x="0" y="0"/>
            <a:chExt cx="3241622" cy="2101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1622" cy="2101460"/>
            </a:xfrm>
            <a:custGeom>
              <a:avLst/>
              <a:gdLst/>
              <a:ahLst/>
              <a:cxnLst/>
              <a:rect l="l" t="t" r="r" b="b"/>
              <a:pathLst>
                <a:path w="3241622" h="2101460">
                  <a:moveTo>
                    <a:pt x="31451" y="0"/>
                  </a:moveTo>
                  <a:lnTo>
                    <a:pt x="3210171" y="0"/>
                  </a:lnTo>
                  <a:cubicBezTo>
                    <a:pt x="3227541" y="0"/>
                    <a:pt x="3241622" y="14081"/>
                    <a:pt x="3241622" y="31451"/>
                  </a:cubicBezTo>
                  <a:lnTo>
                    <a:pt x="3241622" y="2070009"/>
                  </a:lnTo>
                  <a:cubicBezTo>
                    <a:pt x="3241622" y="2078350"/>
                    <a:pt x="3238308" y="2086350"/>
                    <a:pt x="3232410" y="2092248"/>
                  </a:cubicBezTo>
                  <a:cubicBezTo>
                    <a:pt x="3226512" y="2098146"/>
                    <a:pt x="3218512" y="2101460"/>
                    <a:pt x="3210171" y="2101460"/>
                  </a:cubicBezTo>
                  <a:lnTo>
                    <a:pt x="31451" y="2101460"/>
                  </a:lnTo>
                  <a:cubicBezTo>
                    <a:pt x="23109" y="2101460"/>
                    <a:pt x="15110" y="2098146"/>
                    <a:pt x="9212" y="2092248"/>
                  </a:cubicBezTo>
                  <a:cubicBezTo>
                    <a:pt x="3314" y="2086350"/>
                    <a:pt x="0" y="2078350"/>
                    <a:pt x="0" y="2070009"/>
                  </a:cubicBezTo>
                  <a:lnTo>
                    <a:pt x="0" y="31451"/>
                  </a:lnTo>
                  <a:cubicBezTo>
                    <a:pt x="0" y="23109"/>
                    <a:pt x="3314" y="15110"/>
                    <a:pt x="9212" y="9212"/>
                  </a:cubicBezTo>
                  <a:cubicBezTo>
                    <a:pt x="15110" y="3314"/>
                    <a:pt x="23109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71419" y="247086"/>
            <a:ext cx="9290946" cy="9792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5642" y="9258300"/>
            <a:ext cx="1824745" cy="1028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478731" y="7109587"/>
            <a:ext cx="4158793" cy="35085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99799" y="8793867"/>
            <a:ext cx="1769877" cy="14931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8668" y="8053558"/>
            <a:ext cx="2856070" cy="24094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4760176" y="7537199"/>
            <a:ext cx="1926601" cy="16673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6048097" y="5950121"/>
            <a:ext cx="936540" cy="8105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674367" y="1836049"/>
            <a:ext cx="9284557" cy="983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620"/>
              </a:lnSpc>
            </a:pPr>
            <a:r>
              <a:rPr lang="en-US" sz="6803" b="1">
                <a:solidFill>
                  <a:srgbClr val="6FAF07"/>
                </a:solidFill>
                <a:latin typeface="+mj-lt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83B78BC-B2F3-FC46-7185-DA31B32C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3730C535-8EB6-DD27-979D-9B4F0F891BB2}"/>
              </a:ext>
            </a:extLst>
          </p:cNvPr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53CB163-F3FE-C1A1-E518-1FEFA6FDD064}"/>
                </a:ext>
              </a:extLst>
            </p:cNvPr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1AD30CB5-40D5-77A6-0403-474B90C6E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A72B5F21-A1D7-382A-03BC-57A0438D8EC7}"/>
              </a:ext>
            </a:extLst>
          </p:cNvPr>
          <p:cNvGrpSpPr/>
          <p:nvPr/>
        </p:nvGrpSpPr>
        <p:grpSpPr>
          <a:xfrm>
            <a:off x="1744033" y="1610547"/>
            <a:ext cx="14799931" cy="7647770"/>
            <a:chOff x="0" y="0"/>
            <a:chExt cx="3897924" cy="2014227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DE71F990-2CA5-FDA1-3621-7F64640358B4}"/>
                </a:ext>
              </a:extLst>
            </p:cNvPr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B302F6FC-E3D6-2616-4CDD-7E028EC736B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54">
            <a:extLst>
              <a:ext uri="{FF2B5EF4-FFF2-40B4-BE49-F238E27FC236}">
                <a16:creationId xmlns:a16="http://schemas.microsoft.com/office/drawing/2014/main" id="{E37185CF-8D13-75E0-20FF-665DD2CDD158}"/>
              </a:ext>
            </a:extLst>
          </p:cNvPr>
          <p:cNvGrpSpPr/>
          <p:nvPr/>
        </p:nvGrpSpPr>
        <p:grpSpPr>
          <a:xfrm>
            <a:off x="4772701" y="949278"/>
            <a:ext cx="8742597" cy="1322539"/>
            <a:chOff x="0" y="0"/>
            <a:chExt cx="2686494" cy="406400"/>
          </a:xfrm>
        </p:grpSpPr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4B38864C-9441-E766-995B-732710747E26}"/>
                </a:ext>
              </a:extLst>
            </p:cNvPr>
            <p:cNvSpPr/>
            <p:nvPr/>
          </p:nvSpPr>
          <p:spPr>
            <a:xfrm>
              <a:off x="0" y="0"/>
              <a:ext cx="2686494" cy="406400"/>
            </a:xfrm>
            <a:custGeom>
              <a:avLst/>
              <a:gdLst/>
              <a:ahLst/>
              <a:cxnLst/>
              <a:rect l="l" t="t" r="r" b="b"/>
              <a:pathLst>
                <a:path w="2686494" h="406400">
                  <a:moveTo>
                    <a:pt x="88554" y="0"/>
                  </a:moveTo>
                  <a:lnTo>
                    <a:pt x="2597940" y="0"/>
                  </a:lnTo>
                  <a:cubicBezTo>
                    <a:pt x="2646847" y="0"/>
                    <a:pt x="2686494" y="39647"/>
                    <a:pt x="2686494" y="88554"/>
                  </a:cubicBezTo>
                  <a:lnTo>
                    <a:pt x="2686494" y="317846"/>
                  </a:lnTo>
                  <a:cubicBezTo>
                    <a:pt x="2686494" y="366753"/>
                    <a:pt x="2646847" y="406400"/>
                    <a:pt x="2597940" y="406400"/>
                  </a:cubicBezTo>
                  <a:lnTo>
                    <a:pt x="88554" y="406400"/>
                  </a:lnTo>
                  <a:cubicBezTo>
                    <a:pt x="39647" y="406400"/>
                    <a:pt x="0" y="366753"/>
                    <a:pt x="0" y="317846"/>
                  </a:cubicBezTo>
                  <a:lnTo>
                    <a:pt x="0" y="88554"/>
                  </a:lnTo>
                  <a:cubicBezTo>
                    <a:pt x="0" y="39647"/>
                    <a:pt x="39647" y="0"/>
                    <a:pt x="88554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A4754490-2897-4110-221D-6D1255ECB70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57">
            <a:extLst>
              <a:ext uri="{FF2B5EF4-FFF2-40B4-BE49-F238E27FC236}">
                <a16:creationId xmlns:a16="http://schemas.microsoft.com/office/drawing/2014/main" id="{F3996D23-5E91-8882-7A8C-07C5E6082D0A}"/>
              </a:ext>
            </a:extLst>
          </p:cNvPr>
          <p:cNvSpPr txBox="1"/>
          <p:nvPr/>
        </p:nvSpPr>
        <p:spPr>
          <a:xfrm>
            <a:off x="4888348" y="1209710"/>
            <a:ext cx="8511304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3"/>
              </a:lnSpc>
            </a:pPr>
            <a:r>
              <a:rPr lang="en-US" sz="5400" b="1">
                <a:solidFill>
                  <a:srgbClr val="6FAF07"/>
                </a:solidFill>
                <a:latin typeface="+mj-lt"/>
              </a:rPr>
              <a:t>BẢNG TÓM TẮT BÀI GIẢNG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4" name="Trọng tâm Tóm tắt 3">
                <a:extLst>
                  <a:ext uri="{FF2B5EF4-FFF2-40B4-BE49-F238E27FC236}">
                    <a16:creationId xmlns:a16="http://schemas.microsoft.com/office/drawing/2014/main" id="{E9DC490C-CC3E-9DF5-9BDF-225934F00C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5311841"/>
                  </p:ext>
                </p:extLst>
              </p:nvPr>
            </p:nvGraphicFramePr>
            <p:xfrm>
              <a:off x="3200400" y="2496541"/>
              <a:ext cx="11560669" cy="6357923"/>
            </p:xfrm>
            <a:graphic>
              <a:graphicData uri="http://schemas.microsoft.com/office/powerpoint/2016/summaryzoom">
                <psuz:summaryZm>
                  <psuz:summaryZmObj sectionId="{3A2FF76D-6162-477E-B1AC-ABDFB1444E8B}">
                    <psuz:zmPr id="{B65510A6-6595-4074-BF6C-1BBF74A5400F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98629" y="222528"/>
                          <a:ext cx="5086337" cy="28610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96BE4F5-A9AC-416E-8E1C-9B430BE2CCF9}">
                    <psuz:zmPr id="{4A59D86F-1ED5-454A-831C-1319FBA394F2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75704" y="222528"/>
                          <a:ext cx="5086337" cy="28610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DAD2A35-F0F8-4F8E-A86D-9F5A56831BE6}">
                    <psuz:zmPr id="{02BBC2E6-D19A-4431-847D-6EDE7BF73913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98629" y="3274331"/>
                          <a:ext cx="5086337" cy="28610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7B4283A-F6BC-4AA4-9214-94D83C8F014C}">
                    <psuz:zmPr id="{7D5386AC-FC8A-4C63-BE2A-8DF831A1D27E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75704" y="3274331"/>
                          <a:ext cx="5086337" cy="28610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4" name="Trọng tâm Tóm tắt 3">
                <a:extLst>
                  <a:ext uri="{FF2B5EF4-FFF2-40B4-BE49-F238E27FC236}">
                    <a16:creationId xmlns:a16="http://schemas.microsoft.com/office/drawing/2014/main" id="{E9DC490C-CC3E-9DF5-9BDF-225934F00C4D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200400" y="2496541"/>
                <a:ext cx="11560669" cy="6357923"/>
                <a:chOff x="3200400" y="2496541"/>
                <a:chExt cx="11560669" cy="6357923"/>
              </a:xfrm>
            </p:grpSpPr>
            <p:pic>
              <p:nvPicPr>
                <p:cNvPr id="2" name="Hình ảnh 2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99029" y="2719069"/>
                  <a:ext cx="5086337" cy="286106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76104" y="2719069"/>
                  <a:ext cx="5086337" cy="286106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Hình ảnh 5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99029" y="5770872"/>
                  <a:ext cx="5086337" cy="286106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7" name="Hình ảnh 17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076104" y="5770872"/>
                  <a:ext cx="5086337" cy="286106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95802445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014123"/>
            <a:ext cx="7504826" cy="734631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3A8B067-3655-2605-63DB-4E454E450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0" y="2800405"/>
            <a:ext cx="739508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6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9000186-DA9D-D36A-C72C-73F1CA64F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529289"/>
            <a:ext cx="16459200" cy="92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003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9000186-DA9D-D36A-C72C-73F1CA64F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1191" b="29357"/>
          <a:stretch/>
        </p:blipFill>
        <p:spPr>
          <a:xfrm>
            <a:off x="914400" y="419100"/>
            <a:ext cx="16459200" cy="5486400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43F2B8D-4FFF-8AFC-A356-F32F1D9D1B0C}"/>
              </a:ext>
            </a:extLst>
          </p:cNvPr>
          <p:cNvGrpSpPr/>
          <p:nvPr/>
        </p:nvGrpSpPr>
        <p:grpSpPr>
          <a:xfrm>
            <a:off x="457200" y="5497422"/>
            <a:ext cx="15229128" cy="2517866"/>
            <a:chOff x="457200" y="5497422"/>
            <a:chExt cx="15229128" cy="2517866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4BC1DE82-2E6F-A877-BC8C-617FA17F0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5497422"/>
              <a:ext cx="15229128" cy="2517866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8D1A5213-5CF8-B43E-A6E4-7749F1CD0400}"/>
                </a:ext>
              </a:extLst>
            </p:cNvPr>
            <p:cNvSpPr/>
            <p:nvPr/>
          </p:nvSpPr>
          <p:spPr>
            <a:xfrm>
              <a:off x="2756517" y="5971525"/>
              <a:ext cx="12774966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4800" b="1" cap="none" spc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Trong ba ngày, ngày nào gia đình bạn Liên thu hoạch được nhiều dưa lưới nhất?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59251454-7B4F-F131-3C40-5F7E403AA6FD}"/>
              </a:ext>
            </a:extLst>
          </p:cNvPr>
          <p:cNvGrpSpPr/>
          <p:nvPr/>
        </p:nvGrpSpPr>
        <p:grpSpPr>
          <a:xfrm>
            <a:off x="2056929" y="8188365"/>
            <a:ext cx="15338865" cy="1635685"/>
            <a:chOff x="2056929" y="8188365"/>
            <a:chExt cx="15338865" cy="1635685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F3DB596D-FA49-75B1-AE0C-0539DCB7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6929" y="8188365"/>
              <a:ext cx="15338865" cy="1597290"/>
            </a:xfrm>
            <a:prstGeom prst="rect">
              <a:avLst/>
            </a:prstGeom>
          </p:spPr>
        </p:pic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34AF0CC7-C08B-1FF6-1D54-ECC481DE9F40}"/>
                </a:ext>
              </a:extLst>
            </p:cNvPr>
            <p:cNvSpPr/>
            <p:nvPr/>
          </p:nvSpPr>
          <p:spPr>
            <a:xfrm>
              <a:off x="2514600" y="8254390"/>
              <a:ext cx="12774966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4800" b="1" cap="none" spc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Trong ba ngày, ngày Thứ Bảy gia đình bạn Liên thu hoạch được nhiều dưa lưới nhất.</a:t>
              </a:r>
            </a:p>
          </p:txBody>
        </p:sp>
      </p:grp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F9E0F700-17E1-0DE0-64E5-2D6FB2F400BC}"/>
              </a:ext>
            </a:extLst>
          </p:cNvPr>
          <p:cNvSpPr/>
          <p:nvPr/>
        </p:nvSpPr>
        <p:spPr>
          <a:xfrm>
            <a:off x="3886200" y="2400300"/>
            <a:ext cx="13182600" cy="1143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135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9000186-DA9D-D36A-C72C-73F1CA64F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15" t="11191" b="29357"/>
          <a:stretch/>
        </p:blipFill>
        <p:spPr>
          <a:xfrm>
            <a:off x="446988" y="446730"/>
            <a:ext cx="14665080" cy="5050692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43F2B8D-4FFF-8AFC-A356-F32F1D9D1B0C}"/>
              </a:ext>
            </a:extLst>
          </p:cNvPr>
          <p:cNvGrpSpPr/>
          <p:nvPr/>
        </p:nvGrpSpPr>
        <p:grpSpPr>
          <a:xfrm>
            <a:off x="457200" y="5067300"/>
            <a:ext cx="15229128" cy="2517866"/>
            <a:chOff x="457200" y="5497422"/>
            <a:chExt cx="15229128" cy="2517866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4BC1DE82-2E6F-A877-BC8C-617FA17F0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5497422"/>
              <a:ext cx="15229128" cy="2517866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8D1A5213-5CF8-B43E-A6E4-7749F1CD0400}"/>
                </a:ext>
              </a:extLst>
            </p:cNvPr>
            <p:cNvSpPr/>
            <p:nvPr/>
          </p:nvSpPr>
          <p:spPr>
            <a:xfrm>
              <a:off x="2756517" y="5971525"/>
              <a:ext cx="12774966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4800" b="1" cap="none" spc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Trong cả ba ngày, gia đình bạn Liên đã thu hoạch được bao nhiêu quả dưa lưới?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3DB596D-FA49-75B1-AE0C-0539DCB7B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7447593"/>
            <a:ext cx="16508397" cy="2421710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4AF0CC7-C08B-1FF6-1D54-ECC481DE9F40}"/>
              </a:ext>
            </a:extLst>
          </p:cNvPr>
          <p:cNvSpPr/>
          <p:nvPr/>
        </p:nvSpPr>
        <p:spPr>
          <a:xfrm>
            <a:off x="1340421" y="7547696"/>
            <a:ext cx="1374901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+ 48 + 42 = 126</a:t>
            </a:r>
          </a:p>
          <a:p>
            <a:pPr algn="ctr"/>
            <a:r>
              <a:rPr lang="vi-VN" sz="48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Vậy trong cả ba ngày, gia đình bạn Liên đã thu hoạch được 126 quả dưa lưới</a:t>
            </a:r>
            <a:r>
              <a:rPr lang="en-US" sz="48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sz="48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BDB23A46-9045-8884-C702-0E76BF18EBD5}"/>
              </a:ext>
            </a:extLst>
          </p:cNvPr>
          <p:cNvGrpSpPr/>
          <p:nvPr/>
        </p:nvGrpSpPr>
        <p:grpSpPr>
          <a:xfrm>
            <a:off x="14935200" y="876300"/>
            <a:ext cx="2654366" cy="1625752"/>
            <a:chOff x="14020800" y="952500"/>
            <a:chExt cx="3568766" cy="1625752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3DEFAF27-3C5D-69E1-F211-9F299D8B7952}"/>
                </a:ext>
              </a:extLst>
            </p:cNvPr>
            <p:cNvSpPr/>
            <p:nvPr/>
          </p:nvSpPr>
          <p:spPr>
            <a:xfrm>
              <a:off x="14020800" y="952500"/>
              <a:ext cx="3568766" cy="1625752"/>
            </a:xfrm>
            <a:custGeom>
              <a:avLst/>
              <a:gdLst/>
              <a:ahLst/>
              <a:cxnLst/>
              <a:rect l="l" t="t" r="r" b="b"/>
              <a:pathLst>
                <a:path w="6145314" h="4114800">
                  <a:moveTo>
                    <a:pt x="0" y="0"/>
                  </a:moveTo>
                  <a:lnTo>
                    <a:pt x="6145314" y="0"/>
                  </a:lnTo>
                  <a:lnTo>
                    <a:pt x="61453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B5BFE9B7-3F63-1442-4518-CED70189915C}"/>
                </a:ext>
              </a:extLst>
            </p:cNvPr>
            <p:cNvSpPr/>
            <p:nvPr/>
          </p:nvSpPr>
          <p:spPr>
            <a:xfrm>
              <a:off x="14654868" y="1294136"/>
              <a:ext cx="23006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36 quả</a:t>
              </a:r>
              <a:endPara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F461EF9-B304-F38A-8EA3-BCAF9AC59E74}"/>
              </a:ext>
            </a:extLst>
          </p:cNvPr>
          <p:cNvGrpSpPr/>
          <p:nvPr/>
        </p:nvGrpSpPr>
        <p:grpSpPr>
          <a:xfrm>
            <a:off x="15175648" y="2179661"/>
            <a:ext cx="2654366" cy="1625752"/>
            <a:chOff x="14020800" y="952500"/>
            <a:chExt cx="3568766" cy="1625752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E8078424-4D79-7B62-F796-D2F835A5B00F}"/>
                </a:ext>
              </a:extLst>
            </p:cNvPr>
            <p:cNvSpPr/>
            <p:nvPr/>
          </p:nvSpPr>
          <p:spPr>
            <a:xfrm>
              <a:off x="14020800" y="952500"/>
              <a:ext cx="3568766" cy="1625752"/>
            </a:xfrm>
            <a:custGeom>
              <a:avLst/>
              <a:gdLst/>
              <a:ahLst/>
              <a:cxnLst/>
              <a:rect l="l" t="t" r="r" b="b"/>
              <a:pathLst>
                <a:path w="6145314" h="4114800">
                  <a:moveTo>
                    <a:pt x="0" y="0"/>
                  </a:moveTo>
                  <a:lnTo>
                    <a:pt x="6145314" y="0"/>
                  </a:lnTo>
                  <a:lnTo>
                    <a:pt x="61453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8F55EB7C-6896-B30B-5B66-905ED119EC36}"/>
                </a:ext>
              </a:extLst>
            </p:cNvPr>
            <p:cNvSpPr/>
            <p:nvPr/>
          </p:nvSpPr>
          <p:spPr>
            <a:xfrm>
              <a:off x="14258597" y="1294136"/>
              <a:ext cx="309317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48 quả</a:t>
              </a:r>
              <a:endPara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A164F2E-1A4C-8CD9-79FC-942C9760AF2E}"/>
              </a:ext>
            </a:extLst>
          </p:cNvPr>
          <p:cNvGrpSpPr/>
          <p:nvPr/>
        </p:nvGrpSpPr>
        <p:grpSpPr>
          <a:xfrm>
            <a:off x="15175648" y="3415264"/>
            <a:ext cx="2654366" cy="1625752"/>
            <a:chOff x="14020800" y="952500"/>
            <a:chExt cx="3568766" cy="1625752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CDE6DBCF-BC0F-03BB-9FA1-B573B89D8D83}"/>
                </a:ext>
              </a:extLst>
            </p:cNvPr>
            <p:cNvSpPr/>
            <p:nvPr/>
          </p:nvSpPr>
          <p:spPr>
            <a:xfrm>
              <a:off x="14020800" y="952500"/>
              <a:ext cx="3568766" cy="1625752"/>
            </a:xfrm>
            <a:custGeom>
              <a:avLst/>
              <a:gdLst/>
              <a:ahLst/>
              <a:cxnLst/>
              <a:rect l="l" t="t" r="r" b="b"/>
              <a:pathLst>
                <a:path w="6145314" h="4114800">
                  <a:moveTo>
                    <a:pt x="0" y="0"/>
                  </a:moveTo>
                  <a:lnTo>
                    <a:pt x="6145314" y="0"/>
                  </a:lnTo>
                  <a:lnTo>
                    <a:pt x="61453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68081904-61F5-5CAD-E313-FE5420BC224F}"/>
                </a:ext>
              </a:extLst>
            </p:cNvPr>
            <p:cNvSpPr/>
            <p:nvPr/>
          </p:nvSpPr>
          <p:spPr>
            <a:xfrm>
              <a:off x="14258597" y="1294136"/>
              <a:ext cx="309317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42 quả</a:t>
              </a:r>
              <a:endPara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394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014123"/>
            <a:ext cx="7504826" cy="734631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1500928-996A-AF3B-E578-A4969E658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2600" y="2933700"/>
            <a:ext cx="739508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25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E722C40-EA4E-B37C-37CF-A6BAE0C89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419100"/>
            <a:ext cx="16324975" cy="548640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BD3FD82F-9A3E-BDAB-55F7-5ACFC58EC47B}"/>
              </a:ext>
            </a:extLst>
          </p:cNvPr>
          <p:cNvSpPr/>
          <p:nvPr/>
        </p:nvSpPr>
        <p:spPr>
          <a:xfrm>
            <a:off x="15404480" y="5259169"/>
            <a:ext cx="1954381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5 000 kg</a:t>
            </a:r>
          </a:p>
        </p:txBody>
      </p:sp>
      <p:pic>
        <p:nvPicPr>
          <p:cNvPr id="5" name="Picture 2" descr="Dưa lưới có giá bao nhiêu tiền 1kg | Nông Sản Hữu cơ Gcfood – GCfood">
            <a:extLst>
              <a:ext uri="{FF2B5EF4-FFF2-40B4-BE49-F238E27FC236}">
                <a16:creationId xmlns:a16="http://schemas.microsoft.com/office/drawing/2014/main" id="{F7A608B8-A7E5-0889-E1F4-46497FD65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3" b="14085"/>
          <a:stretch/>
        </p:blipFill>
        <p:spPr bwMode="auto">
          <a:xfrm>
            <a:off x="152400" y="6667500"/>
            <a:ext cx="48691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0CA78FD6-8F8F-7E3F-FA70-7395F2C27BE8}"/>
              </a:ext>
            </a:extLst>
          </p:cNvPr>
          <p:cNvSpPr/>
          <p:nvPr/>
        </p:nvSpPr>
        <p:spPr>
          <a:xfrm>
            <a:off x="5333999" y="5981700"/>
            <a:ext cx="10834391" cy="4261652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13D4E3A-0BDD-274A-400B-4A7704857929}"/>
              </a:ext>
            </a:extLst>
          </p:cNvPr>
          <p:cNvSpPr/>
          <p:nvPr/>
        </p:nvSpPr>
        <p:spPr>
          <a:xfrm>
            <a:off x="6920157" y="6784089"/>
            <a:ext cx="8929443" cy="22897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5900"/>
              </a:lnSpc>
            </a:pP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2500 x 2 = 5 000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ts val="5900"/>
              </a:lnSpc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rồng trong nhà màng thu hoạch được </a:t>
            </a:r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5000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ki-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lô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-gam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dưa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lưới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Thân)"/>
              </a:rPr>
              <a:t>.</a:t>
            </a:r>
            <a:endParaRPr lang="vi-VN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(Thân)"/>
            </a:endParaRPr>
          </a:p>
        </p:txBody>
      </p:sp>
    </p:spTree>
    <p:extLst>
      <p:ext uri="{BB962C8B-B14F-4D97-AF65-F5344CB8AC3E}">
        <p14:creationId xmlns:p14="http://schemas.microsoft.com/office/powerpoint/2010/main" val="1297076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932</TotalTime>
  <Words>257</Words>
  <Application>Microsoft Office PowerPoint</Application>
  <PresentationFormat>Tùy chỉnh</PresentationFormat>
  <Paragraphs>26</Paragraphs>
  <Slides>16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Arial</vt:lpstr>
      <vt:lpstr>#9Slide02 Noi dung dai</vt:lpstr>
      <vt:lpstr>Arial (Thân)</vt:lpstr>
      <vt:lpstr>Calibri</vt:lpstr>
      <vt:lpstr>#9Slide02 Tieu de dai</vt:lpstr>
      <vt:lpstr>Office Theme</vt:lpstr>
      <vt:lpstr>2_Office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lớp học 2</dc:title>
  <dc:subject>9Slide.vn</dc:subject>
  <dc:creator>Hi There</dc:creator>
  <dc:description>9Slide.vn</dc:description>
  <cp:lastModifiedBy>Do Thanh Nhan</cp:lastModifiedBy>
  <cp:revision>42</cp:revision>
  <dcterms:created xsi:type="dcterms:W3CDTF">2006-08-16T00:00:00Z</dcterms:created>
  <dcterms:modified xsi:type="dcterms:W3CDTF">2023-09-12T14:32:55Z</dcterms:modified>
  <cp:category>9Slide.vn</cp:category>
  <dc:identifier>DAFhTPxSa9E</dc:identifier>
</cp:coreProperties>
</file>